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4E91A5C-4430-4847-A885-B244740CFEC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437D3B-889A-4EF7-98B8-F0A8BACE3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91A5C-4430-4847-A885-B244740CFEC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37D3B-889A-4EF7-98B8-F0A8BACE3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91A5C-4430-4847-A885-B244740CFEC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37D3B-889A-4EF7-98B8-F0A8BACE3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91A5C-4430-4847-A885-B244740CFEC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37D3B-889A-4EF7-98B8-F0A8BACE3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4E91A5C-4430-4847-A885-B244740CFEC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437D3B-889A-4EF7-98B8-F0A8BACE3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91A5C-4430-4847-A885-B244740CFEC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1437D3B-889A-4EF7-98B8-F0A8BACE3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91A5C-4430-4847-A885-B244740CFEC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1437D3B-889A-4EF7-98B8-F0A8BACE3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91A5C-4430-4847-A885-B244740CFEC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37D3B-889A-4EF7-98B8-F0A8BACE3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91A5C-4430-4847-A885-B244740CFEC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37D3B-889A-4EF7-98B8-F0A8BACE3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4E91A5C-4430-4847-A885-B244740CFEC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437D3B-889A-4EF7-98B8-F0A8BACE3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4E91A5C-4430-4847-A885-B244740CFEC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437D3B-889A-4EF7-98B8-F0A8BACE3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4E91A5C-4430-4847-A885-B244740CFEC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1437D3B-889A-4EF7-98B8-F0A8BACE3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GdC0Akpa2ts" TargetMode="External"/><Relationship Id="rId3" Type="http://schemas.openxmlformats.org/officeDocument/2006/relationships/hyperlink" Target="http://www.youtube.com/watch?v=rLtUk-W5Gpk" TargetMode="External"/><Relationship Id="rId7" Type="http://schemas.openxmlformats.org/officeDocument/2006/relationships/hyperlink" Target="http://www.youtube.com/watch?v=jbExPtTEBYM&amp;list=PL0A7A2379A3D95470" TargetMode="External"/><Relationship Id="rId2" Type="http://schemas.openxmlformats.org/officeDocument/2006/relationships/hyperlink" Target="http://www.youtube.com/watch?v=bdnjNjxZHj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Mxpa6gPIbLE" TargetMode="External"/><Relationship Id="rId11" Type="http://schemas.openxmlformats.org/officeDocument/2006/relationships/hyperlink" Target="http://www.youtube.com/watch?v=N4a1WprYCeY" TargetMode="External"/><Relationship Id="rId5" Type="http://schemas.openxmlformats.org/officeDocument/2006/relationships/hyperlink" Target="http://www.youtube.com/watch?v=lgIL8dbSMUA&amp;list=PL0A7A2379A3D95470" TargetMode="External"/><Relationship Id="rId10" Type="http://schemas.openxmlformats.org/officeDocument/2006/relationships/hyperlink" Target="http://www.youtube.com/watch?feature=SeriesPlayList&amp;v=sW84z6jP6GA&amp;list=PL85C902E5A8A1D956" TargetMode="External"/><Relationship Id="rId4" Type="http://schemas.openxmlformats.org/officeDocument/2006/relationships/hyperlink" Target="http://www.youtube.com/watch?v=dAU5MTXmAPY&amp;list=PL0A7A2379A3D95470" TargetMode="External"/><Relationship Id="rId9" Type="http://schemas.openxmlformats.org/officeDocument/2006/relationships/hyperlink" Target="http://stockfootage.underwater-art.com/video_clips/CW06_01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Species Interaction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Watch the video clips and write what type of interaction you see been represented.  Will count as a quiz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"/>
            <a:ext cx="8001000" cy="5867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hlinkClick r:id="rId2"/>
              </a:rPr>
              <a:t>video 1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hlinkClick r:id="rId3"/>
              </a:rPr>
              <a:t>video 2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hlinkClick r:id="rId4"/>
              </a:rPr>
              <a:t>video 3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hlinkClick r:id="rId5"/>
              </a:rPr>
              <a:t>video 4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hlinkClick r:id="rId6"/>
              </a:rPr>
              <a:t>video 5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hlinkClick r:id="rId7"/>
              </a:rPr>
              <a:t>video 6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hlinkClick r:id="rId8"/>
              </a:rPr>
              <a:t>video 7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hlinkClick r:id="rId9"/>
              </a:rPr>
              <a:t>video 8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hlinkClick r:id="rId10"/>
              </a:rPr>
              <a:t>video 9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hlinkClick r:id="rId11"/>
              </a:rPr>
              <a:t>video 10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89</TotalTime>
  <Words>42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Foundry</vt:lpstr>
      <vt:lpstr>Species Interaction</vt:lpstr>
      <vt:lpstr>PowerPoint Presentation</vt:lpstr>
    </vt:vector>
  </TitlesOfParts>
  <Company>Lodi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Species Interaction</dc:title>
  <dc:creator>rs</dc:creator>
  <cp:lastModifiedBy>Roxanna Saltos-Banks</cp:lastModifiedBy>
  <cp:revision>9</cp:revision>
  <dcterms:created xsi:type="dcterms:W3CDTF">2013-01-30T12:48:10Z</dcterms:created>
  <dcterms:modified xsi:type="dcterms:W3CDTF">2014-12-11T12:51:46Z</dcterms:modified>
</cp:coreProperties>
</file>